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8" r:id="rId2"/>
  </p:sldIdLst>
  <p:sldSz cx="73152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8"/>
    <p:restoredTop sz="94723"/>
  </p:normalViewPr>
  <p:slideViewPr>
    <p:cSldViewPr snapToGrid="0">
      <p:cViewPr>
        <p:scale>
          <a:sx n="45" d="100"/>
          <a:sy n="45" d="100"/>
        </p:scale>
        <p:origin x="3896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95781"/>
            <a:ext cx="6217920" cy="382016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763261"/>
            <a:ext cx="5486400" cy="2649219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7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84200"/>
            <a:ext cx="1577340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84200"/>
            <a:ext cx="4640580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4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95783"/>
            <a:ext cx="6217920" cy="3820159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763261"/>
            <a:ext cx="5486400" cy="2649219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945B4DE-4A8B-3F6B-EF26-64FA6CDAF9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70217" y="2714018"/>
            <a:ext cx="3174773" cy="55416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735583"/>
            <a:ext cx="6309360" cy="456437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7343143"/>
            <a:ext cx="6309360" cy="240029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4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921000"/>
            <a:ext cx="31089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921000"/>
            <a:ext cx="31089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84202"/>
            <a:ext cx="630936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689861"/>
            <a:ext cx="3094672" cy="131825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4008120"/>
            <a:ext cx="3094672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689861"/>
            <a:ext cx="3109913" cy="131825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4008120"/>
            <a:ext cx="3109913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7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7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31520"/>
            <a:ext cx="2359342" cy="25603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579882"/>
            <a:ext cx="3703320" cy="779780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291840"/>
            <a:ext cx="2359342" cy="6098541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31520"/>
            <a:ext cx="2359342" cy="25603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579882"/>
            <a:ext cx="3703320" cy="7797800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291840"/>
            <a:ext cx="2359342" cy="6098541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0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84202"/>
            <a:ext cx="63093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921000"/>
            <a:ext cx="63093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0170162"/>
            <a:ext cx="16459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8517-95A0-9541-B769-558F0D73738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10170162"/>
            <a:ext cx="24688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10170162"/>
            <a:ext cx="16459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20BE-075A-6E42-969B-D5972A6F7A8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and white poster with a square frame&#10;&#10;AI-generated content may be incorrect.">
            <a:extLst>
              <a:ext uri="{FF2B5EF4-FFF2-40B4-BE49-F238E27FC236}">
                <a16:creationId xmlns:a16="http://schemas.microsoft.com/office/drawing/2014/main" id="{89195F06-74DC-A13E-EF01-9F87D1F677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73152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2627B8B-E50D-7A50-DA7F-9C3CAF182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236" y="3820886"/>
            <a:ext cx="5486400" cy="36412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Lourdes Pogue</dc:creator>
  <cp:lastModifiedBy>Lourdes Pogue</cp:lastModifiedBy>
  <cp:revision>11</cp:revision>
  <dcterms:created xsi:type="dcterms:W3CDTF">2023-12-05T13:32:25Z</dcterms:created>
  <dcterms:modified xsi:type="dcterms:W3CDTF">2025-11-10T16:29:52Z</dcterms:modified>
</cp:coreProperties>
</file>