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64008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8"/>
    <p:restoredTop sz="94723"/>
  </p:normalViewPr>
  <p:slideViewPr>
    <p:cSldViewPr snapToGrid="0">
      <p:cViewPr>
        <p:scale>
          <a:sx n="197" d="100"/>
          <a:sy n="197" d="100"/>
        </p:scale>
        <p:origin x="9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1197187"/>
            <a:ext cx="5440680" cy="2546773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842174"/>
            <a:ext cx="4800600" cy="1766146"/>
          </a:xfrm>
        </p:spPr>
        <p:txBody>
          <a:bodyPr/>
          <a:lstStyle>
            <a:lvl1pPr marL="0" indent="0" algn="ctr">
              <a:buNone/>
              <a:defRPr sz="168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260"/>
            </a:lvl3pPr>
            <a:lvl4pPr marL="960120" indent="0" algn="ctr">
              <a:buNone/>
              <a:defRPr sz="1120"/>
            </a:lvl4pPr>
            <a:lvl5pPr marL="1280160" indent="0" algn="ctr">
              <a:buNone/>
              <a:defRPr sz="1120"/>
            </a:lvl5pPr>
            <a:lvl6pPr marL="1600200" indent="0" algn="ctr">
              <a:buNone/>
              <a:defRPr sz="1120"/>
            </a:lvl6pPr>
            <a:lvl7pPr marL="1920240" indent="0" algn="ctr">
              <a:buNone/>
              <a:defRPr sz="1120"/>
            </a:lvl7pPr>
            <a:lvl8pPr marL="2240280" indent="0" algn="ctr">
              <a:buNone/>
              <a:defRPr sz="1120"/>
            </a:lvl8pPr>
            <a:lvl9pPr marL="2560320" indent="0" algn="ctr">
              <a:buNone/>
              <a:defRPr sz="1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8517-95A0-9541-B769-558F0D73738E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A blue and white background with a square in the middle&#10;&#10;Description automatically generated">
            <a:extLst>
              <a:ext uri="{FF2B5EF4-FFF2-40B4-BE49-F238E27FC236}">
                <a16:creationId xmlns:a16="http://schemas.microsoft.com/office/drawing/2014/main" id="{F4BF42D9-389A-5510-578D-948B87425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400800" cy="7315200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945B4DE-4A8B-3F6B-EF26-64FA6CDAF9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11437" y="1809345"/>
            <a:ext cx="2777925" cy="369441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6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8517-95A0-9541-B769-558F0D73738E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6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389467"/>
            <a:ext cx="138017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389467"/>
            <a:ext cx="4060508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8517-95A0-9541-B769-558F0D73738E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4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8517-95A0-9541-B769-558F0D73738E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1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823722"/>
            <a:ext cx="5520690" cy="3042919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4895429"/>
            <a:ext cx="5520690" cy="1600199"/>
          </a:xfrm>
        </p:spPr>
        <p:txBody>
          <a:bodyPr/>
          <a:lstStyle>
            <a:lvl1pPr marL="0" indent="0">
              <a:buNone/>
              <a:defRPr sz="1680">
                <a:solidFill>
                  <a:schemeClr val="tx1"/>
                </a:solidFill>
              </a:defRPr>
            </a:lvl1pPr>
            <a:lvl2pPr marL="320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8517-95A0-9541-B769-558F0D73738E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0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947333"/>
            <a:ext cx="27203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947333"/>
            <a:ext cx="27203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8517-95A0-9541-B769-558F0D73738E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89468"/>
            <a:ext cx="552069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793241"/>
            <a:ext cx="2707838" cy="87883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2672080"/>
            <a:ext cx="270783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793241"/>
            <a:ext cx="2721174" cy="87883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2672080"/>
            <a:ext cx="272117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8517-95A0-9541-B769-558F0D73738E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8517-95A0-9541-B769-558F0D73738E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9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8517-95A0-9541-B769-558F0D73738E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9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7680"/>
            <a:ext cx="2064425" cy="170688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1053255"/>
            <a:ext cx="3240405" cy="5198533"/>
          </a:xfrm>
        </p:spPr>
        <p:txBody>
          <a:bodyPr/>
          <a:lstStyle>
            <a:lvl1pPr>
              <a:defRPr sz="2240"/>
            </a:lvl1pPr>
            <a:lvl2pPr>
              <a:defRPr sz="1960"/>
            </a:lvl2pPr>
            <a:lvl3pPr>
              <a:defRPr sz="168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194560"/>
            <a:ext cx="2064425" cy="4065694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8517-95A0-9541-B769-558F0D73738E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6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7680"/>
            <a:ext cx="2064425" cy="170688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1053255"/>
            <a:ext cx="3240405" cy="5198533"/>
          </a:xfrm>
        </p:spPr>
        <p:txBody>
          <a:bodyPr anchor="t"/>
          <a:lstStyle>
            <a:lvl1pPr marL="0" indent="0">
              <a:buNone/>
              <a:defRPr sz="2240"/>
            </a:lvl1pPr>
            <a:lvl2pPr marL="320040" indent="0">
              <a:buNone/>
              <a:defRPr sz="1960"/>
            </a:lvl2pPr>
            <a:lvl3pPr marL="640080" indent="0">
              <a:buNone/>
              <a:defRPr sz="168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  <a:lvl6pPr marL="1600200" indent="0">
              <a:buNone/>
              <a:defRPr sz="1400"/>
            </a:lvl6pPr>
            <a:lvl7pPr marL="1920240" indent="0">
              <a:buNone/>
              <a:defRPr sz="1400"/>
            </a:lvl7pPr>
            <a:lvl8pPr marL="2240280" indent="0">
              <a:buNone/>
              <a:defRPr sz="1400"/>
            </a:lvl8pPr>
            <a:lvl9pPr marL="2560320" indent="0">
              <a:buNone/>
              <a:defRPr sz="1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194560"/>
            <a:ext cx="2064425" cy="4065694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8517-95A0-9541-B769-558F0D73738E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389468"/>
            <a:ext cx="552069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947333"/>
            <a:ext cx="552069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6780108"/>
            <a:ext cx="14401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E8517-95A0-9541-B769-558F0D73738E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6780108"/>
            <a:ext cx="14401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2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333981-4185-B08B-068E-3B6EDC0AB6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35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590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Lourdes Pogue</dc:creator>
  <cp:lastModifiedBy>Lourdes Pogue</cp:lastModifiedBy>
  <cp:revision>8</cp:revision>
  <dcterms:created xsi:type="dcterms:W3CDTF">2023-12-05T13:32:25Z</dcterms:created>
  <dcterms:modified xsi:type="dcterms:W3CDTF">2023-12-14T16:32:32Z</dcterms:modified>
</cp:coreProperties>
</file>